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petmanson@gmail.com" TargetMode="External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hyperlink" Target="http://estnltk.github.io/estnltk/index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estnltk/textclassifier" TargetMode="External"/><Relationship Id="rId4" Type="http://schemas.openxmlformats.org/officeDocument/2006/relationships/hyperlink" Target="http://estnltk.github.io/estnltk/1.3/tutorials/textclassifier.html" TargetMode="External"/><Relationship Id="rId5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09.png"/><Relationship Id="rId13" Type="http://schemas.openxmlformats.org/officeDocument/2006/relationships/image" Target="../media/image12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07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Relationship Id="rId5" Type="http://schemas.openxmlformats.org/officeDocument/2006/relationships/image" Target="../media/image08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estnltk.github.io/estnltk/1.3/tutorials/installation.html#installation-tutorial" TargetMode="External"/><Relationship Id="rId4" Type="http://schemas.openxmlformats.org/officeDocument/2006/relationships/hyperlink" Target="https://courses.cs.ut.ee/2015/pynlp/fall" TargetMode="External"/><Relationship Id="rId5" Type="http://schemas.openxmlformats.org/officeDocument/2006/relationships/hyperlink" Target="https://github.com/estnltk/estnltk" TargetMode="External"/><Relationship Id="rId6" Type="http://schemas.openxmlformats.org/officeDocument/2006/relationships/hyperlink" Target="http://estnltk.github.io/estnltk/index.html" TargetMode="External"/><Relationship Id="rId7" Type="http://schemas.openxmlformats.org/officeDocument/2006/relationships/image" Target="../media/image00.png"/><Relationship Id="rId8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/>
        </p:nvSpPr>
        <p:spPr>
          <a:xfrm>
            <a:off x="685800" y="1395676"/>
            <a:ext cx="7772400" cy="1118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000000"/>
                </a:solidFill>
                <a:highlight>
                  <a:srgbClr val="FFFFFF"/>
                </a:highlight>
              </a:rPr>
              <a:t>Estnltk — </a:t>
            </a:r>
            <a:r>
              <a:rPr b="1" lang="en" sz="3000">
                <a:highlight>
                  <a:srgbClr val="FFFFFF"/>
                </a:highlight>
              </a:rPr>
              <a:t>Pythoni teek eestikeelsete tekstide töötlemiseks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685800" y="2763850"/>
            <a:ext cx="7772400" cy="20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highlight>
                  <a:srgbClr val="FFFAF0"/>
                </a:highlight>
              </a:rPr>
              <a:t>Eesti keeletehnoloogia 2015 konverents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highlight>
                  <a:srgbClr val="FFFAF0"/>
                </a:highlight>
              </a:rPr>
              <a:t>29.-30. oktoober, Ahhaa keskus, Tartu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Timo Petmanson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Tartu Ülikool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rgbClr val="1155CC"/>
                </a:solidFill>
                <a:hlinkClick r:id="rId3"/>
              </a:rPr>
              <a:t>tpetmanson@gmail.com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AF0"/>
              </a:highlight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75" y="4303475"/>
            <a:ext cx="644968" cy="6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912" y="4372959"/>
            <a:ext cx="897212" cy="52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Sõnaliikide määramine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(text.word_texts, text.postags))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'praktiline'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'kasutavad'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'välja'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b="1"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A|V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'teooriaid'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','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'luua'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'rakendusi'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'('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'Y'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'arvutiprogramme'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'),'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'mis'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'võimaldavad'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'inimkeelt'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'abil'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'töödelda'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'mõista'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100B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Mitmesused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57200" y="971550"/>
            <a:ext cx="3800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(Text(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).analysis)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[[{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'töötama'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'0'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'tööta=tud'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7F00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074900" y="1268350"/>
            <a:ext cx="3352499" cy="33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'0'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'sg n'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'tööta=tud'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'pl n'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'tööta=tud'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]}]]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Morfoloogilise analüüsi meetodid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12763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text.text, text.word_texts, text.word_spans, text.analysis, text.roots, text.lemmas, text.endings, text.forms, text.postags, text.root_tokens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'allmaaraudteejaam'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).root_tokens)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[[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'all'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'maa'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'raud'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'jaam'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100B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Morfoloogiline süntees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5334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estnltk 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synthesize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(synthesize(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'pl 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partofspeech=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'poode'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'poodisid'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(synthesize(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'palk'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'sg kom'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'palgaga'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'palgiga'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C45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Nimeolemite tuvastamine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4287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 piirneb põhjas üle Soome lahe Soome Vabariigiga. Riigikogu on Eesti Vabariigi parlament. 2005. aastal sai peaministriks Andrus Ansip.'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(text.named_entities, text.named_entity_labels))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 laht'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 Vabariik'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'Riigikogu'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'ORG'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 vabariik'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'Andrus Ansip'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'PER'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7F00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Nimeolemite tuvastamine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4287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(text.word_texts, text.labels))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'piirneb'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'põhjas'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'üle'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'lahe'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'Vabariigiga'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'Riigikogu'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'B-ORG'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'Vabariigi'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'parlament'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'2005.'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'aastal'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'sai'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'peaministriks'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'Andrus'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'B-PER'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'Ansip'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'I-PER'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Ajaväljendite tuvastamine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422374"/>
            <a:ext cx="8280899" cy="258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'Potsataja ütles eile, et vaatavad nüüd Genaga viie aasta plaanid uuesti üle.'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(text.timex_texts, text.timex_values))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'eile'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'2015-10-29'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'nüüd'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'PRESENT_REF'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'viie aasta'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'P5Y'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Estnltk-s on veel asju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00150"/>
            <a:ext cx="8229600" cy="371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Osalausestaja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Verbiahelate tuvastaja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Wordneti liides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TEI korpuste lugemise liides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Wikipedia lugemise liides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Estnltk kihtide ilutrükk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Grammatikapõhine infoeraldusmoodul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Elasticu andmebaasi tugi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Korpusepõhine ühestaja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242175" y="4324275"/>
            <a:ext cx="7444499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Kasutusjuhend: </a:t>
            </a:r>
            <a:r>
              <a:rPr b="1"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http://estnltk.github.io/estnltk/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57200" y="205975"/>
            <a:ext cx="85998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Masinõppetarkvara tekstide klassifitseerimiseks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Töötab Exceli ja CSV failidega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Põhjalik tagasisidesüsteem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täpsus, saagis ja F1-skoor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olulised tunnused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probleemsed tekstid, millega tarkvara hätta jääb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Käsureatööriistad + API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Lähtekood: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https://github.com/estnltk/textclassifier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Kasutusjuhend: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http://estnltk.github.io/estnltk/1.3/tutorials/textclassifier.html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31525"/>
            <a:ext cx="8229600" cy="72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Andmestik kommentaaride ja hinnangutega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7" y="858523"/>
            <a:ext cx="7758723" cy="4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05075" y="4777825"/>
            <a:ext cx="3149999" cy="1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hinnavaatlus.ee andmestik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Estnltk eesmärgid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Lihtne õppida ja õpetada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Tüüpülesannete lahendamine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sõnestamine, lemmatiseerimine, morfoloogiline analüüs, nimeolemite tuvastus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Tööriistade loomine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teksti klassfitseerimine, struktureeritud info eraldamine tekstidest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Tasuta ning avatud lähtekoodiga GPLv2 alusel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7" y="858523"/>
            <a:ext cx="7758723" cy="4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type="title"/>
          </p:nvPr>
        </p:nvSpPr>
        <p:spPr>
          <a:xfrm>
            <a:off x="457200" y="31525"/>
            <a:ext cx="8229600" cy="72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Tarkvara õpib hinnanguid ennustama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05075" y="4777825"/>
            <a:ext cx="3149999" cy="1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hinnavaatlus.ee andmestik</a:t>
            </a:r>
          </a:p>
        </p:txBody>
      </p:sp>
      <p:sp>
        <p:nvSpPr>
          <p:cNvPr id="240" name="Shape 240"/>
          <p:cNvSpPr/>
          <p:nvPr/>
        </p:nvSpPr>
        <p:spPr>
          <a:xfrm>
            <a:off x="7292775" y="1361775"/>
            <a:ext cx="1082399" cy="37103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7292775" y="1361775"/>
            <a:ext cx="1386000" cy="371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31525"/>
            <a:ext cx="8229600" cy="72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Õpitud mudeli täpsus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205075" y="4777825"/>
            <a:ext cx="3149999" cy="1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hinnavaatlus.ee dataset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1089550"/>
            <a:ext cx="320992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676" y="982750"/>
            <a:ext cx="4406450" cy="3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480"/>
            <a:ext cx="9143999" cy="16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0" y="2209852"/>
            <a:ext cx="9144000" cy="278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96"/>
            <a:ext cx="8229600" cy="4351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722" y="22765"/>
            <a:ext cx="1713124" cy="171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911" y="3451117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911" y="22765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6">
            <a:alphaModFix/>
          </a:blip>
          <a:srcRect b="16199" l="0" r="0" t="8804"/>
          <a:stretch/>
        </p:blipFill>
        <p:spPr>
          <a:xfrm>
            <a:off x="1720724" y="3451132"/>
            <a:ext cx="1713122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8" y="3450073"/>
            <a:ext cx="1713122" cy="171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8">
            <a:alphaModFix/>
          </a:blip>
          <a:srcRect b="42462" l="17001" r="8560" t="1643"/>
          <a:stretch/>
        </p:blipFill>
        <p:spPr>
          <a:xfrm>
            <a:off x="5132911" y="1735889"/>
            <a:ext cx="1713123" cy="171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050" y="3453251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6" y="24892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59" y="1735882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6838" y="1736970"/>
            <a:ext cx="1713096" cy="171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33919" y="24892"/>
            <a:ext cx="1713096" cy="171309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7019950" y="98975"/>
            <a:ext cx="21240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Siim Orasmaa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temporal expression extractor, clause detector, verb phrase detector, advanced disambiguator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Aleksander Tkatšenko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named entity recognition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Timo Petmanson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vabamorf Python wrapper, text classification tool, grammar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Karl-Oskar Masing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wordnet module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Andres Matsin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wikipedia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Annett Saarik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database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Karl Valliste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prettyprinter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Uku Raudvere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future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Tarmo Vaino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vabamorf library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Heiki-Jaan Kaalep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vabamorf library, language engineering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Neeme Kahusk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eurowordnet module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Sven Laur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project manager &amp; visionary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pic>
        <p:nvPicPr>
          <p:cNvPr id="279" name="Shape 2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27817" y="1736935"/>
            <a:ext cx="1713123" cy="17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Paigaldamine ja juhendid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Linux Mint 17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sudo apt-get install g++ python3-dev python3-pip python3-wheel python3-numpy swig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sudo pip3 install estnltk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Paigaldusjuhend ka Windowsi jaoks, aga Mac OS X tugi puudub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http://estnltk.github.io/estnltk/1.3/tutorials/installation.html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Loomuliku keele töötlemise kursus TÜ-s: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https://courses.cs.ut.ee/2015/pynlp/fall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Lähtekood: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https://github.com/estnltk/estnltk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Kasutusjuhend: </a:t>
            </a:r>
            <a:r>
              <a:rPr b="1"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http://estnltk.github.io/estnltk/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Trükivigade parandamine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504950"/>
            <a:ext cx="8229600" cy="255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estnltk </a:t>
            </a: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Text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'Vikastes lausetes on trügivigasid!'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text.fix_spelling()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(text)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Vigastes lausetes on trükivigasid!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/>
              <a:t>Trükivigade parandamine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0057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estnltk 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Text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'Vikastes lausetes on trügivigasid!'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(text.word_texts)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'Vikastes'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'lausetes'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'trügivigasid'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'!'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(text.spelling)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[False, True, True, False, True]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(text.spelling_suggestions)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[[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'Vigastes'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'Vihastes'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], [], [], [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'trükivigasid'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], []]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Üksikasjalikum kirjeldus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Tükeldamine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3525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 on arvutilingvistika praktiline pool. Keeletehnoloogid kasutavad arvutilingvistikas välja töötatud teooriaid, et luua rakendusi (nt arvutiprogramme), mis võimaldavad inimkeelt arvuti abil töödelda ja mõista.'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7F00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Näidistekst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Lausestamine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3525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(text.sentence_texts)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 on arvutilingvistika praktiline pool.'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'Keeletehnoloogid kasutavad arvutilingvistikas välja töötatud teooriaid, et luua rakendusi (nt arvutiprogramme), mis võimaldavad inimkeelt arvuti abil töödelda ja mõista.'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0100B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Statistiline lausestaja treenitud Eesti Päevalehe artiklitel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Sõnestamine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2763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(text.word_texts)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'praktiline'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'kasutavad'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'välja'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'teooriaid'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'luua'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'rakendusi'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'('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'arvutiprogramme'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'),'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'mis'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'võimaldavad'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'inimkeelt'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'abil'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'töödelda'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'mõista'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Kohandatud NLTK WordPunktTokenizer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Lemmatiseerimine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(text.lemmas)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'olema'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'praktiline'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'kasutama'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'välja'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b="1"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töötama|töötatud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'teooria'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'looma'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'rakendus'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'('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'arvutiprogramm'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'),'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'mis'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'võimaldama'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'inimkeel'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'abil'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'töötlema'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'mõistma'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